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6" autoAdjust="0"/>
    <p:restoredTop sz="94660"/>
  </p:normalViewPr>
  <p:slideViewPr>
    <p:cSldViewPr snapToGrid="0">
      <p:cViewPr varScale="1">
        <p:scale>
          <a:sx n="55" d="100"/>
          <a:sy n="55" d="100"/>
        </p:scale>
        <p:origin x="9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DBDE68-6F2A-41A9-A267-2E25DDE1D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1C2349F-2FDC-404F-A0C4-B119C3E6D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C6B185E-8CDD-49D2-9875-66FE2B000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46-EF04-414A-8A4F-DE298138D2E5}" type="datetimeFigureOut">
              <a:rPr lang="nb-NO" smtClean="0"/>
              <a:t>30.04.2020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F99DCE2-141B-4F87-A075-A1DD4ECCE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CD9641C-D0E5-4AE7-AF7B-7E3BFD5F9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5023-EF88-4323-B118-D1725EDF7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642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3A02B5-026F-4A60-8B5D-29BF8DE2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4D53693-084D-485D-8C9D-B2D53F939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0E04F8-AC14-4613-98AB-5205AED97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46-EF04-414A-8A4F-DE298138D2E5}" type="datetimeFigureOut">
              <a:rPr lang="nb-NO" smtClean="0"/>
              <a:t>30.04.2020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AF8A3E-5CA0-46B0-8865-0966BA9A1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45C0EEB-55E3-4273-B0A5-522CED822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5023-EF88-4323-B118-D1725EDF7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940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90A98C5-ED7D-4955-850B-81F3A187B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09D50AB-7527-42F5-85B3-0B0E40F1D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6C46821-8881-4386-99AE-C99773D4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46-EF04-414A-8A4F-DE298138D2E5}" type="datetimeFigureOut">
              <a:rPr lang="nb-NO" smtClean="0"/>
              <a:t>30.04.2020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3E1B513-ACE3-4B6F-976D-9BDA395E2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40D922-BC8A-4A7D-B8FC-6384B165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5023-EF88-4323-B118-D1725EDF7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845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0A103B-070B-4E46-87B8-75F60450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4A7D0E-10E2-4F4F-88F4-9DEB32CD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D438A2-BD4C-4609-8B5F-4C6F73AE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46-EF04-414A-8A4F-DE298138D2E5}" type="datetimeFigureOut">
              <a:rPr lang="nb-NO" smtClean="0"/>
              <a:t>30.04.2020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74C72D-7BF6-4720-AA16-2B22A5FE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59BC5C-A8D6-4F1D-97AC-8F5A3FF14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5023-EF88-4323-B118-D1725EDF7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507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562169-BC88-4F12-83E0-F37EEE02C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61C2913-13DC-460C-8619-062C9F883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9CD13F-2DB6-4C28-8288-F01DDD69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46-EF04-414A-8A4F-DE298138D2E5}" type="datetimeFigureOut">
              <a:rPr lang="nb-NO" smtClean="0"/>
              <a:t>30.04.2020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1EBEE6D-2D8F-4D6B-B183-3EF78F575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2B87705-C475-44BF-9F52-0C2E3FEE1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5023-EF88-4323-B118-D1725EDF7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442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5F2BB6-E2BC-4181-96B0-C6EDB597D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28CE8C-4D77-41E0-AD9A-22AC8FC0E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15551A4-49FD-4E24-A908-350F3FCA3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1F777F3-EE25-4C9A-9D07-53BB924E5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46-EF04-414A-8A4F-DE298138D2E5}" type="datetimeFigureOut">
              <a:rPr lang="nb-NO" smtClean="0"/>
              <a:t>30.04.2020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A1FBF5D-265F-41D2-AF10-D4128628F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169D572-8795-4E03-93DC-9C295921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5023-EF88-4323-B118-D1725EDF7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791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0FC8C3-EC03-4E6F-B3F4-EF8080CCE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2413A0D-07F3-4EAA-9CD2-DC3B5D0BA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0FA4FD9-F469-4DAB-8D74-943B0A463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5ACEF52-A56F-4BBD-91E5-1F0FC685B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4733A61-9E49-44B4-B819-4D0D36E501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20578BA-E9A2-44F1-8B97-B5B0E3B3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46-EF04-414A-8A4F-DE298138D2E5}" type="datetimeFigureOut">
              <a:rPr lang="nb-NO" smtClean="0"/>
              <a:t>30.04.2020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B633C99-84F0-4252-90FC-9E5ACEC0C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92A987A-8812-4D5C-BE3A-E86DEE689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5023-EF88-4323-B118-D1725EDF7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074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99AB46-1F3A-4277-B2D8-99468C4FC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95F6751-E923-48C4-B975-6AEBB4529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46-EF04-414A-8A4F-DE298138D2E5}" type="datetimeFigureOut">
              <a:rPr lang="nb-NO" smtClean="0"/>
              <a:t>30.04.2020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6AEE17C-4951-4BDD-9BFA-9910EDABF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4DAED5-3CFD-4D2A-A586-F16D0F92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5023-EF88-4323-B118-D1725EDF7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080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040B721-6D22-4A77-85C1-939EAA244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46-EF04-414A-8A4F-DE298138D2E5}" type="datetimeFigureOut">
              <a:rPr lang="nb-NO" smtClean="0"/>
              <a:t>30.04.2020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44F57BF-8BAD-4E42-B7AF-69ECDE3B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C7220BB-80BC-419E-A54B-E33ED1892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5023-EF88-4323-B118-D1725EDF7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775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2EBA15-EFFC-45F0-B7DE-1D065B5F9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AE4D55-25F9-471B-8CBD-257550C63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E07B557-DF33-4E77-99ED-3AA05A64B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F36B04E-40E6-4A2C-ADA1-9C618FE53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46-EF04-414A-8A4F-DE298138D2E5}" type="datetimeFigureOut">
              <a:rPr lang="nb-NO" smtClean="0"/>
              <a:t>30.04.2020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19A0D8D-AF17-481D-AF6E-C2EDA144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88DCE6D-F313-41FD-B702-5865A33C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5023-EF88-4323-B118-D1725EDF7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344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9E74D7-9C82-402B-8EC8-B2E3E60A6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E43154A-9CD4-4C12-9993-E23C26852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CA85558-DC4A-4B07-907A-6707D71F5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54E2B37-7E7C-4756-BB61-0B70DDE45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046-EF04-414A-8A4F-DE298138D2E5}" type="datetimeFigureOut">
              <a:rPr lang="nb-NO" smtClean="0"/>
              <a:t>30.04.2020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AD4681D-ACA6-4B75-98F0-9EB7CAC2D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C5ADFEB-2CEC-44A0-9E3F-4B6F7E7D9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85023-EF88-4323-B118-D1725EDF7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160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21DCD43-D3A0-4A14-A31E-7FF84198E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01D650C-DDB6-4889-A138-4BBE367E8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563186E-0128-433A-A7F7-A0D4002013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99046-EF04-414A-8A4F-DE298138D2E5}" type="datetimeFigureOut">
              <a:rPr lang="nb-NO" smtClean="0"/>
              <a:t>30.04.2020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32CA5A-DAC4-4815-8477-920C543F85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3F7A610-17AF-4A31-8DC9-B4A3A6914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85023-EF88-4323-B118-D1725EDF7A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071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FFD246-CB41-49D1-83F9-9F9E318CD8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Eksempler på registrering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78DDFC4-B79A-4E79-804F-7DDDF519ED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899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7EB357A8-C527-4E84-97D5-7B9B2165E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5" y="433387"/>
            <a:ext cx="931545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14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98A8CA61-A821-4938-A325-E5D19855B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5" y="433387"/>
            <a:ext cx="931545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15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6E5A4624-F441-4F02-A738-DA46884D2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5" y="433387"/>
            <a:ext cx="931545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435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7A8717F7-8051-4DE9-B577-4E5D20201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5" y="433387"/>
            <a:ext cx="931545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770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C43886D9-B9FB-4EDF-9EC2-FE0AF8BBB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5" y="433387"/>
            <a:ext cx="931545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48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3271BFB0-9442-4748-B071-ACD6E76DD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5" y="433387"/>
            <a:ext cx="931545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40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Eksempler på registrering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Eksempler på registrering</dc:title>
  <dc:creator>Buskoven, Lene</dc:creator>
  <cp:lastModifiedBy>Buskoven, Lene</cp:lastModifiedBy>
  <cp:revision>3</cp:revision>
  <dcterms:created xsi:type="dcterms:W3CDTF">2020-03-25T10:06:35Z</dcterms:created>
  <dcterms:modified xsi:type="dcterms:W3CDTF">2020-04-30T08:55:50Z</dcterms:modified>
</cp:coreProperties>
</file>